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20" y="34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66352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</a:t>
            </a:r>
          </a:p>
          <a:p>
            <a:r>
              <a:rPr lang="en-US" dirty="0"/>
              <a:t>Targets: 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42</Words>
  <Application>Microsoft Office PowerPoint</Application>
  <PresentationFormat>Custom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2022-12-06T23:02:48Z</dcterms:modified>
  <cp:category>Shooting</cp:category>
</cp:coreProperties>
</file>